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1" r:id="rId5"/>
    <p:sldId id="297" r:id="rId6"/>
    <p:sldId id="260" r:id="rId7"/>
    <p:sldId id="262" r:id="rId8"/>
    <p:sldId id="298" r:id="rId9"/>
    <p:sldId id="259" r:id="rId10"/>
    <p:sldId id="263" r:id="rId11"/>
    <p:sldId id="299" r:id="rId12"/>
    <p:sldId id="264" r:id="rId13"/>
    <p:sldId id="265" r:id="rId14"/>
    <p:sldId id="300" r:id="rId15"/>
    <p:sldId id="266" r:id="rId16"/>
    <p:sldId id="282" r:id="rId17"/>
    <p:sldId id="267" r:id="rId18"/>
    <p:sldId id="301" r:id="rId19"/>
    <p:sldId id="279" r:id="rId20"/>
    <p:sldId id="284" r:id="rId21"/>
    <p:sldId id="283" r:id="rId22"/>
    <p:sldId id="285" r:id="rId23"/>
    <p:sldId id="280" r:id="rId24"/>
    <p:sldId id="286" r:id="rId25"/>
    <p:sldId id="287" r:id="rId26"/>
    <p:sldId id="268" r:id="rId27"/>
    <p:sldId id="288" r:id="rId28"/>
    <p:sldId id="302" r:id="rId29"/>
    <p:sldId id="270" r:id="rId30"/>
    <p:sldId id="289" r:id="rId31"/>
    <p:sldId id="271" r:id="rId32"/>
    <p:sldId id="303" r:id="rId33"/>
    <p:sldId id="272" r:id="rId34"/>
    <p:sldId id="273" r:id="rId35"/>
    <p:sldId id="290" r:id="rId36"/>
    <p:sldId id="304" r:id="rId37"/>
    <p:sldId id="274" r:id="rId38"/>
    <p:sldId id="295" r:id="rId39"/>
    <p:sldId id="305" r:id="rId40"/>
    <p:sldId id="275" r:id="rId41"/>
    <p:sldId id="281" r:id="rId42"/>
    <p:sldId id="296" r:id="rId43"/>
    <p:sldId id="306" r:id="rId44"/>
    <p:sldId id="291" r:id="rId45"/>
    <p:sldId id="276" r:id="rId46"/>
    <p:sldId id="292" r:id="rId47"/>
    <p:sldId id="307" r:id="rId48"/>
    <p:sldId id="277" r:id="rId49"/>
    <p:sldId id="293" r:id="rId50"/>
    <p:sldId id="294" r:id="rId51"/>
    <p:sldId id="278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55" d="100"/>
          <a:sy n="55" d="100"/>
        </p:scale>
        <p:origin x="7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E1EA-13A2-4781-B3D0-63984ECA48DD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88C2-23AE-4D71-9912-001134053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956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E1EA-13A2-4781-B3D0-63984ECA48DD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88C2-23AE-4D71-9912-001134053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484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E1EA-13A2-4781-B3D0-63984ECA48DD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88C2-23AE-4D71-9912-001134053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36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E1EA-13A2-4781-B3D0-63984ECA48DD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88C2-23AE-4D71-9912-001134053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883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E1EA-13A2-4781-B3D0-63984ECA48DD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88C2-23AE-4D71-9912-001134053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646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E1EA-13A2-4781-B3D0-63984ECA48DD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88C2-23AE-4D71-9912-001134053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72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E1EA-13A2-4781-B3D0-63984ECA48DD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88C2-23AE-4D71-9912-001134053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308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E1EA-13A2-4781-B3D0-63984ECA48DD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88C2-23AE-4D71-9912-001134053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45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E1EA-13A2-4781-B3D0-63984ECA48DD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88C2-23AE-4D71-9912-001134053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49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E1EA-13A2-4781-B3D0-63984ECA48DD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88C2-23AE-4D71-9912-001134053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77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E1EA-13A2-4781-B3D0-63984ECA48DD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88C2-23AE-4D71-9912-001134053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0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5E1EA-13A2-4781-B3D0-63984ECA48DD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988C2-23AE-4D71-9912-001134053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3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526809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6600" dirty="0" smtClean="0">
                <a:solidFill>
                  <a:schemeClr val="bg1"/>
                </a:solidFill>
              </a:rPr>
              <a:t>java For</a:t>
            </a:r>
            <a:r>
              <a:rPr lang="ko-KR" altLang="en-US" sz="6600" dirty="0" smtClean="0">
                <a:solidFill>
                  <a:schemeClr val="bg1"/>
                </a:solidFill>
              </a:rPr>
              <a:t>문 해결</a:t>
            </a:r>
            <a:r>
              <a:rPr lang="en-US" altLang="ko-KR" sz="6600" dirty="0" smtClean="0">
                <a:solidFill>
                  <a:schemeClr val="bg1"/>
                </a:solidFill>
              </a:rPr>
              <a:t/>
            </a:r>
            <a:br>
              <a:rPr lang="en-US" altLang="ko-KR" sz="6600" dirty="0" smtClean="0">
                <a:solidFill>
                  <a:schemeClr val="bg1"/>
                </a:solidFill>
              </a:rPr>
            </a:br>
            <a:r>
              <a:rPr lang="en-US" altLang="ko-KR" sz="6600" dirty="0" smtClean="0">
                <a:solidFill>
                  <a:schemeClr val="bg1"/>
                </a:solidFill>
              </a:rPr>
              <a:t> final </a:t>
            </a:r>
            <a:r>
              <a:rPr lang="ko-KR" altLang="en-US" sz="6600" dirty="0" smtClean="0">
                <a:solidFill>
                  <a:schemeClr val="bg1"/>
                </a:solidFill>
              </a:rPr>
              <a:t>조별과제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463683"/>
            <a:ext cx="9144000" cy="1655762"/>
          </a:xfrm>
        </p:spPr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정유민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김정재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전민정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손정현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25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1042" y="1787197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852849" y="1787197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+mj-ea"/>
                <a:ea typeface="+mj-ea"/>
              </a:rPr>
              <a:t>2 현상수배</a:t>
            </a:r>
          </a:p>
          <a:p>
            <a:pPr algn="ctr"/>
            <a:r>
              <a:rPr lang="ko-KR" altLang="en-US" sz="3000" b="1" dirty="0" err="1" smtClean="0">
                <a:solidFill>
                  <a:schemeClr val="bg1"/>
                </a:solidFill>
                <a:latin typeface="+mj-ea"/>
                <a:ea typeface="+mj-ea"/>
              </a:rPr>
              <a:t>int</a:t>
            </a:r>
            <a:r>
              <a:rPr lang="ko-KR" altLang="en-US" sz="3000" b="1" dirty="0" smtClean="0">
                <a:solidFill>
                  <a:schemeClr val="bg1"/>
                </a:solidFill>
                <a:latin typeface="+mj-ea"/>
                <a:ea typeface="+mj-ea"/>
              </a:rPr>
              <a:t>[] </a:t>
            </a:r>
            <a:r>
              <a:rPr lang="ko-KR" altLang="en-US" sz="3000" b="1" dirty="0" err="1" smtClean="0">
                <a:solidFill>
                  <a:schemeClr val="bg1"/>
                </a:solidFill>
                <a:latin typeface="+mj-ea"/>
                <a:ea typeface="+mj-ea"/>
              </a:rPr>
              <a:t>letter</a:t>
            </a:r>
            <a:r>
              <a:rPr lang="ko-KR" altLang="en-US" sz="3000" b="1" dirty="0" smtClean="0">
                <a:solidFill>
                  <a:schemeClr val="bg1"/>
                </a:solidFill>
                <a:latin typeface="+mj-ea"/>
                <a:ea typeface="+mj-ea"/>
              </a:rPr>
              <a:t>={8,12,4,13,25,14,4,5} 범인을 </a:t>
            </a:r>
            <a:r>
              <a:rPr lang="ko-KR" altLang="en-US" sz="3000" b="1" dirty="0" err="1" smtClean="0">
                <a:solidFill>
                  <a:schemeClr val="bg1"/>
                </a:solidFill>
                <a:latin typeface="+mj-ea"/>
                <a:ea typeface="+mj-ea"/>
              </a:rPr>
              <a:t>찾으시오</a:t>
            </a:r>
            <a:r>
              <a:rPr lang="ko-KR" altLang="en-US" sz="30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3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+mj-ea"/>
                <a:ea typeface="+mj-ea"/>
              </a:rPr>
              <a:t>범인은 짝수이면서 가장 큰 값이다. 범인은 14입니다. </a:t>
            </a:r>
            <a:endParaRPr lang="ko-KR" altLang="en-US" sz="3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8818"/>
          <a:stretch/>
        </p:blipFill>
        <p:spPr>
          <a:xfrm>
            <a:off x="784223" y="2530644"/>
            <a:ext cx="4544522" cy="39997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014" y="2668566"/>
            <a:ext cx="4277710" cy="319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07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223" y="2595537"/>
            <a:ext cx="5975838" cy="2877765"/>
          </a:xfrm>
          <a:prstGeom prst="rect">
            <a:avLst/>
          </a:prstGeom>
          <a:ln w="38100">
            <a:noFill/>
          </a:ln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599342" y="48821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리팩토링</a:t>
            </a:r>
            <a:r>
              <a:rPr lang="ko-KR" altLang="en-US" dirty="0" smtClean="0">
                <a:solidFill>
                  <a:schemeClr val="bg1"/>
                </a:solidFill>
              </a:rPr>
              <a:t> 소스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26125" y="2595537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79631" y="1835326"/>
            <a:ext cx="490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변수가 적은 코드로 선정하였다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734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57655" y="1"/>
            <a:ext cx="12349655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3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j-ea"/>
                <a:ea typeface="+mj-ea"/>
              </a:rPr>
              <a:t>비밀편지</a:t>
            </a:r>
            <a:endParaRPr lang="ko-KR" altLang="en-US" sz="32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 err="1" smtClean="0">
                <a:solidFill>
                  <a:schemeClr val="bg1"/>
                </a:solidFill>
                <a:latin typeface="+mj-ea"/>
                <a:ea typeface="+mj-ea"/>
              </a:rPr>
              <a:t>String</a:t>
            </a: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+mj-ea"/>
                <a:ea typeface="+mj-ea"/>
              </a:rPr>
              <a:t>word</a:t>
            </a: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="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+mj-ea"/>
                <a:ea typeface="+mj-ea"/>
              </a:rPr>
              <a:t>gehoudfkimjnlvy</a:t>
            </a: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";      </a:t>
            </a:r>
            <a:endParaRPr lang="en-US" altLang="ko-KR" sz="28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 err="1" smtClean="0">
                <a:solidFill>
                  <a:schemeClr val="bg1"/>
                </a:solidFill>
                <a:latin typeface="+mj-ea"/>
                <a:ea typeface="+mj-ea"/>
              </a:rPr>
              <a:t>int</a:t>
            </a: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[]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+mj-ea"/>
                <a:ea typeface="+mj-ea"/>
              </a:rPr>
              <a:t>letter</a:t>
            </a: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={8,12,3,13,1,14,3,4};</a:t>
            </a: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  <a:latin typeface="+mj-ea"/>
                <a:ea typeface="+mj-ea"/>
              </a:rPr>
              <a:t>letter</a:t>
            </a:r>
            <a:r>
              <a:rPr lang="ko-KR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  배열은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j-ea"/>
                <a:ea typeface="+mj-ea"/>
              </a:rPr>
              <a:t>word문자열</a:t>
            </a:r>
            <a:r>
              <a:rPr lang="ko-KR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 알파벳의 위치이다.</a:t>
            </a: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  <a:latin typeface="+mj-ea"/>
                <a:ea typeface="+mj-ea"/>
              </a:rPr>
              <a:t>letter배열의</a:t>
            </a:r>
            <a:r>
              <a:rPr lang="ko-KR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 암호를 풀어서 편지의 내용을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j-ea"/>
                <a:ea typeface="+mj-ea"/>
              </a:rPr>
              <a:t>출력하시오</a:t>
            </a:r>
            <a:r>
              <a:rPr lang="ko-KR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94" y="3197772"/>
            <a:ext cx="3657600" cy="2133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168" y="3197772"/>
            <a:ext cx="4077547" cy="21336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97525" y="2433584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089332" y="2433584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정재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546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1042" y="2433583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057801" y="2433583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321979" y="0"/>
            <a:ext cx="12349655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3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j-ea"/>
                <a:ea typeface="+mj-ea"/>
              </a:rPr>
              <a:t>비밀편지</a:t>
            </a:r>
            <a:endParaRPr lang="ko-KR" altLang="en-US" sz="32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 err="1" smtClean="0">
                <a:solidFill>
                  <a:schemeClr val="bg1"/>
                </a:solidFill>
                <a:latin typeface="+mj-ea"/>
                <a:ea typeface="+mj-ea"/>
              </a:rPr>
              <a:t>String</a:t>
            </a: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+mj-ea"/>
                <a:ea typeface="+mj-ea"/>
              </a:rPr>
              <a:t>word</a:t>
            </a: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="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+mj-ea"/>
                <a:ea typeface="+mj-ea"/>
              </a:rPr>
              <a:t>gehoudfkimjnlvy</a:t>
            </a: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";      </a:t>
            </a:r>
            <a:endParaRPr lang="en-US" altLang="ko-KR" sz="28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 err="1" smtClean="0">
                <a:solidFill>
                  <a:schemeClr val="bg1"/>
                </a:solidFill>
                <a:latin typeface="+mj-ea"/>
                <a:ea typeface="+mj-ea"/>
              </a:rPr>
              <a:t>int</a:t>
            </a: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[]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+mj-ea"/>
                <a:ea typeface="+mj-ea"/>
              </a:rPr>
              <a:t>letter</a:t>
            </a: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={8,12,3,13,1,14,3,4};</a:t>
            </a: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  <a:latin typeface="+mj-ea"/>
                <a:ea typeface="+mj-ea"/>
              </a:rPr>
              <a:t>letter</a:t>
            </a:r>
            <a:r>
              <a:rPr lang="ko-KR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  배열은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j-ea"/>
                <a:ea typeface="+mj-ea"/>
              </a:rPr>
              <a:t>word문자열</a:t>
            </a:r>
            <a:r>
              <a:rPr lang="ko-KR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 알파벳의 위치이다.</a:t>
            </a: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  <a:latin typeface="+mj-ea"/>
                <a:ea typeface="+mj-ea"/>
              </a:rPr>
              <a:t>letter배열의</a:t>
            </a:r>
            <a:r>
              <a:rPr lang="ko-KR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 암호를 풀어서 편지의 내용을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j-ea"/>
                <a:ea typeface="+mj-ea"/>
              </a:rPr>
              <a:t>출력하시오</a:t>
            </a:r>
            <a:r>
              <a:rPr lang="ko-KR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-1" b="48303"/>
          <a:stretch/>
        </p:blipFill>
        <p:spPr>
          <a:xfrm>
            <a:off x="1744718" y="3005082"/>
            <a:ext cx="4055155" cy="26217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82420" b="410"/>
          <a:stretch/>
        </p:blipFill>
        <p:spPr>
          <a:xfrm>
            <a:off x="1744718" y="5844409"/>
            <a:ext cx="4055154" cy="848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05" y="3279227"/>
            <a:ext cx="5010660" cy="18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86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-1" b="48303"/>
          <a:stretch/>
        </p:blipFill>
        <p:spPr>
          <a:xfrm>
            <a:off x="3256996" y="2143437"/>
            <a:ext cx="5025359" cy="3248966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599342" y="48821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리팩토링</a:t>
            </a:r>
            <a:r>
              <a:rPr lang="ko-KR" altLang="en-US" dirty="0" smtClean="0">
                <a:solidFill>
                  <a:schemeClr val="bg1"/>
                </a:solidFill>
              </a:rPr>
              <a:t> 소스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52350" y="2143437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976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0359" y="378372"/>
            <a:ext cx="123023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4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난건물주</a:t>
            </a:r>
            <a:endParaRPr lang="ko-KR" altLang="en-US" sz="3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</a:rPr>
              <a:t>int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[]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arr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= {1,0,0,0,1,1,1,0,0,0,0,1,1,1,1,0,0,0,1}</a:t>
            </a: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</a:rPr>
              <a:t>int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size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=2;</a:t>
            </a: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</a:rPr>
              <a:t>arr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배열에서 0이 의미하는 것은 공터이다. </a:t>
            </a: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</a:rPr>
              <a:t>size는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건물의 크기 이다. 건물은 하나만 짓는다. 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공터는 연속적으로 있어야 한다. </a:t>
            </a: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</a:rPr>
              <a:t>size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설정값에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따라 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공터에 건물을 지을 수 있는 위치는 모두 몇개인가?</a:t>
            </a: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</a:rPr>
              <a:t>size가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2일경우에 7개이다.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220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10" y="2672912"/>
            <a:ext cx="4819650" cy="2552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230" y="2672912"/>
            <a:ext cx="4399119" cy="255270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760587" y="1661072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52394" y="1661072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정재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2274" y="343478"/>
            <a:ext cx="803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4번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8521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665994" y="998923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057801" y="998923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-122" t="4969" r="15803" b="596"/>
          <a:stretch/>
        </p:blipFill>
        <p:spPr>
          <a:xfrm>
            <a:off x="665994" y="2002221"/>
            <a:ext cx="5423017" cy="441471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2274" y="343478"/>
            <a:ext cx="803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4번</a:t>
            </a:r>
            <a:endParaRPr lang="ko-KR" altLang="en-US" sz="3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871" y="2002221"/>
            <a:ext cx="5175311" cy="26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27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-122" t="4969" r="15803" b="596"/>
          <a:stretch/>
        </p:blipFill>
        <p:spPr>
          <a:xfrm>
            <a:off x="987830" y="1545021"/>
            <a:ext cx="5423017" cy="44147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311" y="1545021"/>
            <a:ext cx="4399119" cy="2552700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599342" y="48821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리팩토링</a:t>
            </a:r>
            <a:r>
              <a:rPr lang="ko-KR" altLang="en-US" dirty="0" smtClean="0">
                <a:solidFill>
                  <a:schemeClr val="bg1"/>
                </a:solidFill>
              </a:rPr>
              <a:t> 소스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57500" y="608283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26032" y="608283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정재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59623" y="504667"/>
            <a:ext cx="633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설정 값이 가변적일때와 </a:t>
            </a:r>
            <a:r>
              <a:rPr lang="en-US" altLang="ko-KR" dirty="0" smtClean="0">
                <a:solidFill>
                  <a:schemeClr val="bg1"/>
                </a:solidFill>
              </a:rPr>
              <a:t>size</a:t>
            </a:r>
            <a:r>
              <a:rPr lang="ko-KR" altLang="en-US" dirty="0" smtClean="0">
                <a:solidFill>
                  <a:schemeClr val="bg1"/>
                </a:solidFill>
              </a:rPr>
              <a:t>가 고정적이라고 가정했을 때의 두개의 소스를 선정하였다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476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94138"/>
            <a:ext cx="1190478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5.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앞뒤가똑같은너</a:t>
            </a:r>
            <a:endParaRPr lang="ko-KR" altLang="en-US" sz="3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키보드로 문자를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입력받는다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문자로 입력 받는 방법은 </a:t>
            </a: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</a:rPr>
              <a:t>Scanner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in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=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new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Scanner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(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System.in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);</a:t>
            </a: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</a:rPr>
              <a:t>String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a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 =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in.nextLine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();     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숫자는 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nextInt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(), 문자열을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nextLine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() 메서드를 사용한다. 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이때 문자열의 길이는 0보다 크고 10보다 작으며 짝수만 가능하다.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조건에 만족될때까지 문자 입력을 받는다.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문자열을 앞으로 읽으나 뒤로 읽으나 같은 경우의 문자를 판별하는 코드를 작성하세요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16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목차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</a:rPr>
              <a:t>문제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2.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조원 별 소스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3. </a:t>
            </a:r>
            <a:r>
              <a:rPr lang="ko-KR" altLang="en-US" dirty="0" err="1" smtClean="0">
                <a:solidFill>
                  <a:schemeClr val="bg1"/>
                </a:solidFill>
              </a:rPr>
              <a:t>리팩토링한</a:t>
            </a:r>
            <a:r>
              <a:rPr lang="ko-KR" altLang="en-US" dirty="0" smtClean="0">
                <a:solidFill>
                  <a:schemeClr val="bg1"/>
                </a:solidFill>
              </a:rPr>
              <a:t> 최종 소스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이유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205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62" y="3482045"/>
            <a:ext cx="4229021" cy="22250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717" y="3482045"/>
            <a:ext cx="5039647" cy="1909761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97525" y="219710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89332" y="219710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정재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2274" y="343478"/>
            <a:ext cx="803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5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번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33343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2274" y="343478"/>
            <a:ext cx="803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5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번</a:t>
            </a:r>
            <a:endParaRPr lang="ko-KR" altLang="en-US" sz="3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07884" y="1093516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99691" y="1093516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91" y="1893616"/>
            <a:ext cx="5441031" cy="45775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6" y="1893616"/>
            <a:ext cx="5392816" cy="33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39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2510"/>
            <a:ext cx="12192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6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.  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String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a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="23-56+45*2-56";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수식을 계산하는 프로그램을 작성하세요.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수식 계산 규칙은 연산자 우선순위 없이 앞에서부터 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차례대로 계산한다.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지금까지 공부한 내용으로 해결하시고, 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</a:rPr>
              <a:t>형변환만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검색이 가능합니다. 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메서드는 최대한 적게 사용하세요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133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62" y="3553700"/>
            <a:ext cx="4703379" cy="15700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360" y="3396039"/>
            <a:ext cx="4026543" cy="172775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97525" y="219710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096000" y="219710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정재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2274" y="343478"/>
            <a:ext cx="803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6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번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85660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2274" y="343478"/>
            <a:ext cx="803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6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번</a:t>
            </a:r>
            <a:endParaRPr lang="ko-KR" altLang="en-US" sz="3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07884" y="1093516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99691" y="1093516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0761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[7번 , 8번 문제 배열 제시]</a:t>
            </a: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</a:rPr>
              <a:t>int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[]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a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= {34,2,35,8,31,45}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최대값을 구하는 문제에서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철수는 변수를 사용하지 않고 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배열만 이용하여 푸는 방법을 생각하였다.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3421" y="3074276"/>
            <a:ext cx="120185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7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철수는 배열의 0번 인덱스부터 순회한다.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0번 인덱스에서는 0번인덱스와 그 다음 인덱스를 비교하여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 큰 수를 뒤로 배치한다.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이러한 방식으로 배열의 뒤까지 반복하면 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맨 뒤에 가장 큰 수가 배치 될 것이다.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위와 같은 방식으로 가장 큰 수를 구하시오.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492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99" y="2413110"/>
            <a:ext cx="4514522" cy="28192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453" y="2413110"/>
            <a:ext cx="4287160" cy="2553028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72518" y="1582245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64325" y="1582245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정재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2274" y="343478"/>
            <a:ext cx="803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7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번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4323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22274" y="343478"/>
            <a:ext cx="803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7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번</a:t>
            </a:r>
            <a:endParaRPr lang="ko-KR" altLang="en-US" sz="3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807884" y="1093516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99691" y="1093516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-3" r="25453" b="3756"/>
          <a:stretch/>
        </p:blipFill>
        <p:spPr>
          <a:xfrm>
            <a:off x="1274563" y="1994042"/>
            <a:ext cx="4416789" cy="43318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134" y="1994042"/>
            <a:ext cx="4955019" cy="380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64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-3" r="25453" b="3756"/>
          <a:stretch/>
        </p:blipFill>
        <p:spPr>
          <a:xfrm>
            <a:off x="4791487" y="1994042"/>
            <a:ext cx="4416789" cy="4331851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99342" y="48821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리팩토링</a:t>
            </a:r>
            <a:r>
              <a:rPr lang="ko-KR" altLang="en-US" dirty="0" smtClean="0">
                <a:solidFill>
                  <a:schemeClr val="bg1"/>
                </a:solidFill>
              </a:rPr>
              <a:t> 소스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74563" y="1994042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4438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835573"/>
            <a:ext cx="12191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8 철수는 배열의 0번 인덱스에 </a:t>
            </a:r>
            <a:endParaRPr lang="en-US" altLang="ko-KR" sz="32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가장 큰 값을 저장하면 될 것이라고 생각한다.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0번 인덱스가 가장 큰 값이라고 정의하고 </a:t>
            </a:r>
            <a:endParaRPr lang="en-US" altLang="ko-KR" sz="32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1번부터 마지막까지 순회하면서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가장 큰 값이 나오면 가장 큰 값을 갱신한다.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위와 같은 방식으로 가장 큰 수를 구하시오.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, 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9684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7525" y="157656"/>
            <a:ext cx="10515600" cy="1497862"/>
          </a:xfrm>
        </p:spPr>
        <p:txBody>
          <a:bodyPr>
            <a:no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0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  <a:ea typeface="+mn-ea"/>
              </a:rPr>
              <a:t>선택받은너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/>
            </a:r>
            <a:br>
              <a:rPr lang="ko-KR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en-US" altLang="ko-KR" sz="3200" b="1" dirty="0" err="1" smtClean="0">
                <a:solidFill>
                  <a:schemeClr val="bg1"/>
                </a:solidFill>
                <a:latin typeface="+mn-ea"/>
                <a:ea typeface="+mn-ea"/>
              </a:rPr>
              <a:t>int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[] letter={8,12,4,13,2,14,4,5}</a:t>
            </a:r>
            <a:b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ko-KR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짝수만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  <a:ea typeface="+mn-ea"/>
              </a:rPr>
              <a:t>출력하시오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97525" y="219710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67" y="3132137"/>
            <a:ext cx="4278578" cy="208624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6" name="모서리가 둥근 직사각형 5"/>
          <p:cNvSpPr/>
          <p:nvPr/>
        </p:nvSpPr>
        <p:spPr>
          <a:xfrm>
            <a:off x="6089332" y="219710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정재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333" y="3132137"/>
            <a:ext cx="4962296" cy="1926941"/>
          </a:xfrm>
          <a:prstGeom prst="rect">
            <a:avLst/>
          </a:prstGeom>
          <a:noFill/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341294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57" y="3267896"/>
            <a:ext cx="4552950" cy="2371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38" y="3267896"/>
            <a:ext cx="3915734" cy="23717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97525" y="219710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089332" y="219710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정재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2274" y="343478"/>
            <a:ext cx="803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8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번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22928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623986" y="1150504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015793" y="1150504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2274" y="343478"/>
            <a:ext cx="803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8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번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-1" r="33719" b="4023"/>
          <a:stretch/>
        </p:blipFill>
        <p:spPr>
          <a:xfrm>
            <a:off x="623986" y="1944255"/>
            <a:ext cx="4832620" cy="445252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14" y="1944255"/>
            <a:ext cx="5205047" cy="38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7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318" y="2036973"/>
            <a:ext cx="6756820" cy="3519766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423496" y="32995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리팩토링</a:t>
            </a:r>
            <a:r>
              <a:rPr lang="ko-KR" altLang="en-US" dirty="0" smtClean="0">
                <a:solidFill>
                  <a:schemeClr val="bg1"/>
                </a:solidFill>
              </a:rPr>
              <a:t> 소스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8156" y="2036973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6953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9969" y="0"/>
            <a:ext cx="118520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[9번 - 12번까지 문제 제시]</a:t>
            </a:r>
          </a:p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Random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r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=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new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Random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();   //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변수이름은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r이며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숫자를 추출하는 기능인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Random이라는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자료형을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선언함</a:t>
            </a:r>
          </a:p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int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num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=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r.nextInt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(45)+1;     // 변수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r을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참조하여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nextInt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메서드를 호출함. 매개변수는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숫자의 범위를 지정함</a:t>
            </a: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                                     // 즉 0 - 44까지 중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숫자 하나를 선택하여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리턴함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                                     // 로또 번호는 1-45까지 이므로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리턴값이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+1로 보정함</a:t>
            </a: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                                     //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리턴값을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보정하여 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num변수의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값에 대입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8079" y="3610470"/>
            <a:ext cx="118520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위 코드를 이용하여</a:t>
            </a:r>
          </a:p>
          <a:p>
            <a:endParaRPr lang="ko-KR" altLang="en-US" sz="3200" b="1" dirty="0" smtClean="0">
              <a:solidFill>
                <a:schemeClr val="bg1"/>
              </a:solidFill>
            </a:endParaRPr>
          </a:p>
          <a:p>
            <a:r>
              <a:rPr lang="ko-KR" altLang="en-US" sz="3200" b="1" dirty="0" smtClean="0">
                <a:solidFill>
                  <a:schemeClr val="bg1"/>
                </a:solidFill>
              </a:rPr>
              <a:t>9</a:t>
            </a:r>
          </a:p>
          <a:p>
            <a:r>
              <a:rPr lang="ko-KR" altLang="en-US" sz="3200" b="1" dirty="0" err="1" smtClean="0">
                <a:solidFill>
                  <a:schemeClr val="bg1"/>
                </a:solidFill>
              </a:rPr>
              <a:t>로또번호를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자동으로 생성하는 게임을 작성하시오.</a:t>
            </a:r>
          </a:p>
          <a:p>
            <a:r>
              <a:rPr lang="ko-KR" altLang="en-US" sz="3200" b="1" dirty="0" err="1" smtClean="0">
                <a:solidFill>
                  <a:schemeClr val="bg1"/>
                </a:solidFill>
              </a:rPr>
              <a:t>중복허용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가능, 로또 번호 6개를 배열에 저장하고,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출력하시오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.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97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24" y="2570604"/>
            <a:ext cx="4535876" cy="27423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63" y="2570604"/>
            <a:ext cx="5099163" cy="177362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18698" y="147189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10505" y="147189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정재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2274" y="343478"/>
            <a:ext cx="803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9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번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70007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22274" y="343478"/>
            <a:ext cx="803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9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번</a:t>
            </a:r>
            <a:endParaRPr lang="ko-KR" altLang="en-US" sz="32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3986" y="1150504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15793" y="1150504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r="11438" b="5037"/>
          <a:stretch/>
        </p:blipFill>
        <p:spPr>
          <a:xfrm>
            <a:off x="915340" y="1944255"/>
            <a:ext cx="4631596" cy="40896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206" y="1944255"/>
            <a:ext cx="5314622" cy="27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40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91285" y="343478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err="1" smtClean="0">
                <a:solidFill>
                  <a:schemeClr val="bg1"/>
                </a:solidFill>
              </a:rPr>
              <a:t>리팩토링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소스</a:t>
            </a:r>
            <a:endParaRPr lang="ko-KR" altLang="en-US" sz="32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47463" y="1873916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r="11438" b="5037"/>
          <a:stretch/>
        </p:blipFill>
        <p:spPr>
          <a:xfrm>
            <a:off x="5135649" y="1873916"/>
            <a:ext cx="4631596" cy="40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68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3601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10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+mn-ea"/>
              </a:rPr>
              <a:t>9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번에서 중복이 되지 않게 하시오...  이때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</a:rPr>
              <a:t>for문은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 한 개만 사용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45276" y="1345766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5275" y="4333771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정재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91" y="1345765"/>
            <a:ext cx="6520978" cy="20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8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7656" y="268014"/>
            <a:ext cx="11981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10번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032" y="579004"/>
            <a:ext cx="5020068" cy="344189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859400" y="590904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64107" y="3674094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7" y="4470285"/>
            <a:ext cx="9709993" cy="163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58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7656" y="268014"/>
            <a:ext cx="42912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err="1" smtClean="0">
                <a:solidFill>
                  <a:schemeClr val="bg1"/>
                </a:solidFill>
                <a:latin typeface="+mn-ea"/>
              </a:rPr>
              <a:t>리팩토링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 소스</a:t>
            </a:r>
            <a:endParaRPr lang="ko-KR" altLang="en-US" sz="32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570" y="1686835"/>
            <a:ext cx="6122153" cy="419751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100939" y="1698735"/>
            <a:ext cx="1565488" cy="6863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514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97525" y="157656"/>
            <a:ext cx="10515600" cy="1497862"/>
          </a:xfrm>
        </p:spPr>
        <p:txBody>
          <a:bodyPr>
            <a:no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0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  <a:ea typeface="+mn-ea"/>
              </a:rPr>
              <a:t>선택받은너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/>
            </a:r>
            <a:br>
              <a:rPr lang="ko-KR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en-US" altLang="ko-KR" sz="3200" b="1" dirty="0" err="1" smtClean="0">
                <a:solidFill>
                  <a:schemeClr val="bg1"/>
                </a:solidFill>
                <a:latin typeface="+mn-ea"/>
                <a:ea typeface="+mn-ea"/>
              </a:rPr>
              <a:t>int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[] letter={8,12,4,13,2,14,4,5}</a:t>
            </a:r>
            <a:b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ko-KR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짝수만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  <a:ea typeface="+mn-ea"/>
              </a:rPr>
              <a:t>출력하시오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1042" y="1787197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852849" y="1787197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-1" r="15697"/>
          <a:stretch/>
        </p:blipFill>
        <p:spPr>
          <a:xfrm>
            <a:off x="697525" y="2879689"/>
            <a:ext cx="4536000" cy="32087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56" y="2879689"/>
            <a:ext cx="4769700" cy="218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13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63064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11</a:t>
            </a:r>
          </a:p>
          <a:p>
            <a:r>
              <a:rPr lang="ko-KR" altLang="en-US" sz="3200" b="1" dirty="0" smtClean="0">
                <a:solidFill>
                  <a:schemeClr val="bg1"/>
                </a:solidFill>
              </a:rPr>
              <a:t>컴퓨터는 랜덤으로 번호를 먼저 뽑고, 키보드로 사용자가 번호를 입력하는 방식으로 가위 바위 보 게임을 작성하시오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401" y="1501805"/>
            <a:ext cx="3720082" cy="3623082"/>
          </a:xfrm>
          <a:prstGeom prst="rect">
            <a:avLst/>
          </a:prstGeom>
          <a:ln w="38100"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" r="11347"/>
          <a:stretch/>
        </p:blipFill>
        <p:spPr>
          <a:xfrm>
            <a:off x="6752076" y="1501805"/>
            <a:ext cx="3653165" cy="3623082"/>
          </a:xfrm>
          <a:prstGeom prst="rect">
            <a:avLst/>
          </a:prstGeom>
          <a:ln w="38100">
            <a:noFill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594" y="5251012"/>
            <a:ext cx="7271778" cy="1543927"/>
          </a:xfrm>
          <a:prstGeom prst="rect">
            <a:avLst/>
          </a:prstGeom>
          <a:ln w="38100">
            <a:noFill/>
          </a:ln>
        </p:spPr>
      </p:pic>
      <p:sp>
        <p:nvSpPr>
          <p:cNvPr id="7" name="모서리가 둥근 직사각형 6"/>
          <p:cNvSpPr/>
          <p:nvPr/>
        </p:nvSpPr>
        <p:spPr>
          <a:xfrm>
            <a:off x="413745" y="1797037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514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65" y="2139347"/>
            <a:ext cx="5322501" cy="350470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50227" y="1200329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정재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2274" y="343478"/>
            <a:ext cx="1011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11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번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64136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2274" y="343478"/>
            <a:ext cx="1011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11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번</a:t>
            </a:r>
            <a:endParaRPr lang="ko-KR" altLang="en-US" sz="32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73949" y="1087442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-3" r="29046"/>
          <a:stretch/>
        </p:blipFill>
        <p:spPr>
          <a:xfrm>
            <a:off x="1860331" y="517000"/>
            <a:ext cx="5076000" cy="6000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5" r="43404"/>
          <a:stretch/>
        </p:blipFill>
        <p:spPr>
          <a:xfrm>
            <a:off x="7239038" y="440753"/>
            <a:ext cx="4064838" cy="615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24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119" y="28862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err="1" smtClean="0">
                <a:solidFill>
                  <a:schemeClr val="bg1"/>
                </a:solidFill>
              </a:rPr>
              <a:t>리팩토링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소스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401" y="1501805"/>
            <a:ext cx="3720082" cy="3623082"/>
          </a:xfrm>
          <a:prstGeom prst="rect">
            <a:avLst/>
          </a:prstGeom>
          <a:ln w="38100"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" r="11347"/>
          <a:stretch/>
        </p:blipFill>
        <p:spPr>
          <a:xfrm>
            <a:off x="6752076" y="1501805"/>
            <a:ext cx="3653165" cy="3623082"/>
          </a:xfrm>
          <a:prstGeom prst="rect">
            <a:avLst/>
          </a:prstGeom>
          <a:ln w="38100">
            <a:noFill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594" y="5251012"/>
            <a:ext cx="7271778" cy="1543927"/>
          </a:xfrm>
          <a:prstGeom prst="rect">
            <a:avLst/>
          </a:prstGeom>
          <a:ln w="38100">
            <a:noFill/>
          </a:ln>
        </p:spPr>
      </p:pic>
      <p:sp>
        <p:nvSpPr>
          <p:cNvPr id="7" name="모서리가 둥근 직사각형 6"/>
          <p:cNvSpPr/>
          <p:nvPr/>
        </p:nvSpPr>
        <p:spPr>
          <a:xfrm>
            <a:off x="413745" y="1797037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96154" y="781222"/>
            <a:ext cx="615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여러 기능을 넣은 소스를 선정하였다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109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26124" y="1198179"/>
            <a:ext cx="12192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12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컴퓨터는 랜덤으로 로또 번호를 10000번 뽑는다.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가장 많이 뽑힌 로또 번호가 오늘의 추천 로또 번호이다.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오늘의 추천 로또 번호 하나를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출력하시오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.  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만약 로또 번호가 같은 횟수로 나왔을 경우에는 큰 숫자가 우선한다.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71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50" y="2866861"/>
            <a:ext cx="3670666" cy="20992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007" y="2567316"/>
            <a:ext cx="3310714" cy="320653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97525" y="135820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089332" y="135820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정재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2274" y="343478"/>
            <a:ext cx="1011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12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번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71133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623986" y="1150504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015793" y="1150504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274" y="343478"/>
            <a:ext cx="1011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12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번</a:t>
            </a:r>
            <a:endParaRPr lang="ko-KR" altLang="en-US" sz="32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1" r="22890"/>
          <a:stretch/>
        </p:blipFill>
        <p:spPr>
          <a:xfrm>
            <a:off x="623987" y="1944254"/>
            <a:ext cx="4683680" cy="37221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52734" b="33818"/>
          <a:stretch/>
        </p:blipFill>
        <p:spPr>
          <a:xfrm flipV="1">
            <a:off x="623986" y="5709304"/>
            <a:ext cx="4849956" cy="6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47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3824386" y="1115335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274" y="343478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 smtClean="0">
                <a:solidFill>
                  <a:schemeClr val="bg1"/>
                </a:solidFill>
              </a:rPr>
              <a:t>리팩토링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소스</a:t>
            </a:r>
            <a:endParaRPr lang="ko-KR" altLang="en-US" sz="32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1" r="22890"/>
          <a:stretch/>
        </p:blipFill>
        <p:spPr>
          <a:xfrm>
            <a:off x="3824387" y="1909085"/>
            <a:ext cx="4683680" cy="37221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52734" b="33818"/>
          <a:stretch/>
        </p:blipFill>
        <p:spPr>
          <a:xfrm flipV="1">
            <a:off x="3824386" y="5674135"/>
            <a:ext cx="4849956" cy="6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51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567559"/>
            <a:ext cx="1191873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특별1</a:t>
            </a: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</a:rPr>
              <a:t>String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</a:rPr>
              <a:t>a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 = "6/4/3/2/5/1/4/5/6/7/8/9/1/2/3/4/5/6";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문자열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</a:rPr>
              <a:t>a는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 한자릿수의 숫자를 수집한 문자열이다.</a:t>
            </a: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</a:rPr>
              <a:t>숫자별로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 수집된 수만큼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</a:rPr>
              <a:t>카운팅하세요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</a:rPr>
              <a:t>카운팅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 배열은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</a:rPr>
              <a:t>int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[]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</a:rPr>
              <a:t>a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 =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</a:rPr>
              <a:t>new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</a:rPr>
              <a:t>int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[10]; 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// 위 선언문은 길이 10의 배열을 생성한 선언문이다. </a:t>
            </a:r>
            <a:endParaRPr lang="en-US" altLang="ko-KR" sz="32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초기값은 0이다.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// 인덱스 0 - 9까지를 숫자로 정의한다.</a:t>
            </a: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조건 :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</a:rPr>
              <a:t>형변환은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 사용하지 않는다. </a:t>
            </a:r>
            <a:endParaRPr lang="en-US" altLang="ko-KR" sz="32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메서드는 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</a:rPr>
              <a:t>charAt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()만 사용한다. 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6535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2274" y="343478"/>
            <a:ext cx="13067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특별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 1</a:t>
            </a:r>
            <a:endParaRPr lang="ko-KR" altLang="en-US" sz="32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29390" y="1150504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867131" y="1150504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-4" r="31343"/>
          <a:stretch/>
        </p:blipFill>
        <p:spPr>
          <a:xfrm>
            <a:off x="1907661" y="1150504"/>
            <a:ext cx="4147477" cy="555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0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903" y="171694"/>
            <a:ext cx="10515600" cy="1325563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리팩토링</a:t>
            </a:r>
            <a:r>
              <a:rPr lang="ko-KR" altLang="en-US" dirty="0" smtClean="0">
                <a:solidFill>
                  <a:schemeClr val="bg1"/>
                </a:solidFill>
              </a:rPr>
              <a:t> 소스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719" y="2164984"/>
            <a:ext cx="6955969" cy="3391754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1" name="모서리가 둥근 직사각형 10"/>
          <p:cNvSpPr/>
          <p:nvPr/>
        </p:nvSpPr>
        <p:spPr>
          <a:xfrm>
            <a:off x="697525" y="219710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076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106" y="3055321"/>
            <a:ext cx="4749445" cy="17842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98" y="3165460"/>
            <a:ext cx="5140834" cy="156397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34461" y="2277939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026268" y="2277939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정재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2274" y="343478"/>
            <a:ext cx="13067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특별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 1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56239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9954" y="0"/>
            <a:ext cx="109200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특별2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String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a</a:t>
            </a:r>
            <a:r>
              <a:rPr lang="ko-KR" altLang="en-US" dirty="0" smtClean="0">
                <a:solidFill>
                  <a:schemeClr val="bg1"/>
                </a:solidFill>
              </a:rPr>
              <a:t> ="67/414/1/23/32/45/54/12/11/232"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문자열 </a:t>
            </a:r>
            <a:r>
              <a:rPr lang="ko-KR" altLang="en-US" dirty="0" err="1" smtClean="0">
                <a:solidFill>
                  <a:schemeClr val="bg1"/>
                </a:solidFill>
              </a:rPr>
              <a:t>a는</a:t>
            </a:r>
            <a:r>
              <a:rPr lang="ko-KR" altLang="en-US" dirty="0" smtClean="0">
                <a:solidFill>
                  <a:schemeClr val="bg1"/>
                </a:solidFill>
              </a:rPr>
              <a:t> 해충에 대한 숫자를 </a:t>
            </a:r>
            <a:r>
              <a:rPr lang="ko-KR" altLang="en-US" dirty="0" err="1" smtClean="0">
                <a:solidFill>
                  <a:schemeClr val="bg1"/>
                </a:solidFill>
              </a:rPr>
              <a:t>카운팅한</a:t>
            </a:r>
            <a:r>
              <a:rPr lang="ko-KR" altLang="en-US" dirty="0" smtClean="0">
                <a:solidFill>
                  <a:schemeClr val="bg1"/>
                </a:solidFill>
              </a:rPr>
              <a:t> 결과이다.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해충의 </a:t>
            </a:r>
            <a:r>
              <a:rPr lang="ko-KR" altLang="en-US" dirty="0" err="1" smtClean="0">
                <a:solidFill>
                  <a:schemeClr val="bg1"/>
                </a:solidFill>
              </a:rPr>
              <a:t>갯수를</a:t>
            </a:r>
            <a:r>
              <a:rPr lang="ko-KR" altLang="en-US" dirty="0" smtClean="0">
                <a:solidFill>
                  <a:schemeClr val="bg1"/>
                </a:solidFill>
              </a:rPr>
              <a:t> 모두 </a:t>
            </a:r>
            <a:r>
              <a:rPr lang="ko-KR" altLang="en-US" dirty="0" err="1" smtClean="0">
                <a:solidFill>
                  <a:schemeClr val="bg1"/>
                </a:solidFill>
              </a:rPr>
              <a:t>합하시오</a:t>
            </a:r>
            <a:r>
              <a:rPr lang="ko-KR" altLang="en-US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charAt</a:t>
            </a:r>
            <a:r>
              <a:rPr lang="ko-KR" altLang="en-US" dirty="0" smtClean="0">
                <a:solidFill>
                  <a:schemeClr val="bg1"/>
                </a:solidFill>
              </a:rPr>
              <a:t>() 메서드만 사용이 가능하다. </a:t>
            </a: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형변환이</a:t>
            </a:r>
            <a:r>
              <a:rPr lang="ko-KR" altLang="en-US" dirty="0" smtClean="0">
                <a:solidFill>
                  <a:schemeClr val="bg1"/>
                </a:solidFill>
              </a:rPr>
              <a:t> 필요하면 검색하여 사용하시오.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13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7185" y="22444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1 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큰놈</a:t>
            </a:r>
            <a:br>
              <a:rPr lang="ko-KR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en-US" altLang="ko-KR" sz="3200" b="1" dirty="0" err="1" smtClean="0">
                <a:solidFill>
                  <a:schemeClr val="bg1"/>
                </a:solidFill>
                <a:latin typeface="+mn-ea"/>
                <a:ea typeface="+mn-ea"/>
              </a:rPr>
              <a:t>int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[] letter={8,12,4,13,2,14,4,5}</a:t>
            </a:r>
            <a:b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ko-KR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배열의 가장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  <a:ea typeface="+mn-ea"/>
              </a:rPr>
              <a:t>큰수가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 있는 인덱스를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  <a:ea typeface="+mn-ea"/>
              </a:rPr>
              <a:t>출력하시오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24" y="3515359"/>
            <a:ext cx="3657930" cy="2094996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589" y="3415689"/>
            <a:ext cx="4066087" cy="2194666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모서리가 둥근 직사각형 8"/>
          <p:cNvSpPr/>
          <p:nvPr/>
        </p:nvSpPr>
        <p:spPr>
          <a:xfrm>
            <a:off x="697525" y="219710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089332" y="219710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정재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112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1042" y="1787197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852849" y="1787197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27185" y="22444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1 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큰놈</a:t>
            </a:r>
            <a:br>
              <a:rPr lang="ko-KR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en-US" altLang="ko-KR" sz="3200" b="1" dirty="0" err="1" smtClean="0">
                <a:solidFill>
                  <a:schemeClr val="bg1"/>
                </a:solidFill>
                <a:latin typeface="+mn-ea"/>
                <a:ea typeface="+mn-ea"/>
              </a:rPr>
              <a:t>int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[] letter={8,12,4,13,2,14,4,5}</a:t>
            </a:r>
            <a:b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ko-KR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배열의 가장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  <a:ea typeface="+mn-ea"/>
              </a:rPr>
              <a:t>큰수가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 있는 인덱스를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  <a:ea typeface="+mn-ea"/>
              </a:rPr>
              <a:t>출력하시오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10988"/>
          <a:stretch/>
        </p:blipFill>
        <p:spPr>
          <a:xfrm>
            <a:off x="864277" y="2751847"/>
            <a:ext cx="4500000" cy="36245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09" y="2595882"/>
            <a:ext cx="4629036" cy="37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44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리팩토링</a:t>
            </a:r>
            <a:r>
              <a:rPr lang="ko-KR" altLang="en-US" dirty="0" smtClean="0">
                <a:solidFill>
                  <a:schemeClr val="bg1"/>
                </a:solidFill>
              </a:rPr>
              <a:t> 소스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875" y="2237520"/>
            <a:ext cx="6638250" cy="3582988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0" name="모서리가 둥근 직사각형 9"/>
          <p:cNvSpPr/>
          <p:nvPr/>
        </p:nvSpPr>
        <p:spPr>
          <a:xfrm>
            <a:off x="838200" y="223752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정재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43400" y="1321356"/>
            <a:ext cx="490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변수가 적은 코드로 선정하였다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82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+mj-ea"/>
                <a:ea typeface="+mj-ea"/>
              </a:rPr>
              <a:t>2 현상수배</a:t>
            </a:r>
          </a:p>
          <a:p>
            <a:pPr algn="ctr"/>
            <a:r>
              <a:rPr lang="ko-KR" altLang="en-US" sz="3000" b="1" dirty="0" err="1" smtClean="0">
                <a:solidFill>
                  <a:schemeClr val="bg1"/>
                </a:solidFill>
                <a:latin typeface="+mj-ea"/>
                <a:ea typeface="+mj-ea"/>
              </a:rPr>
              <a:t>int</a:t>
            </a:r>
            <a:r>
              <a:rPr lang="ko-KR" altLang="en-US" sz="3000" b="1" dirty="0" smtClean="0">
                <a:solidFill>
                  <a:schemeClr val="bg1"/>
                </a:solidFill>
                <a:latin typeface="+mj-ea"/>
                <a:ea typeface="+mj-ea"/>
              </a:rPr>
              <a:t>[] </a:t>
            </a:r>
            <a:r>
              <a:rPr lang="ko-KR" altLang="en-US" sz="3000" b="1" dirty="0" err="1" smtClean="0">
                <a:solidFill>
                  <a:schemeClr val="bg1"/>
                </a:solidFill>
                <a:latin typeface="+mj-ea"/>
                <a:ea typeface="+mj-ea"/>
              </a:rPr>
              <a:t>letter</a:t>
            </a:r>
            <a:r>
              <a:rPr lang="ko-KR" altLang="en-US" sz="3000" b="1" dirty="0" smtClean="0">
                <a:solidFill>
                  <a:schemeClr val="bg1"/>
                </a:solidFill>
                <a:latin typeface="+mj-ea"/>
                <a:ea typeface="+mj-ea"/>
              </a:rPr>
              <a:t>={8,12,4,13,25,14,4,5} 범인을 </a:t>
            </a:r>
            <a:r>
              <a:rPr lang="ko-KR" altLang="en-US" sz="3000" b="1" dirty="0" err="1" smtClean="0">
                <a:solidFill>
                  <a:schemeClr val="bg1"/>
                </a:solidFill>
                <a:latin typeface="+mj-ea"/>
                <a:ea typeface="+mj-ea"/>
              </a:rPr>
              <a:t>찾으시오</a:t>
            </a:r>
            <a:r>
              <a:rPr lang="ko-KR" altLang="en-US" sz="30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sz="3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+mj-ea"/>
                <a:ea typeface="+mj-ea"/>
              </a:rPr>
              <a:t>범인은 짝수이면서 가장 큰 값이다. 범인은 14입니다. </a:t>
            </a:r>
            <a:endParaRPr lang="ko-KR" altLang="en-US" sz="3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62" y="3316506"/>
            <a:ext cx="4133850" cy="1990725"/>
          </a:xfrm>
          <a:prstGeom prst="rect">
            <a:avLst/>
          </a:prstGeom>
          <a:ln w="38100"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64" y="3316506"/>
            <a:ext cx="4817515" cy="2049140"/>
          </a:xfrm>
          <a:prstGeom prst="rect">
            <a:avLst/>
          </a:prstGeom>
          <a:ln w="38100">
            <a:noFill/>
          </a:ln>
        </p:spPr>
      </p:pic>
      <p:sp>
        <p:nvSpPr>
          <p:cNvPr id="9" name="모서리가 둥근 직사각형 8"/>
          <p:cNvSpPr/>
          <p:nvPr/>
        </p:nvSpPr>
        <p:spPr>
          <a:xfrm>
            <a:off x="697525" y="219710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유민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089332" y="2197100"/>
            <a:ext cx="1283675" cy="571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정재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954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</TotalTime>
  <Words>821</Words>
  <Application>Microsoft Office PowerPoint</Application>
  <PresentationFormat>와이드스크린</PresentationFormat>
  <Paragraphs>205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맑은 고딕</vt:lpstr>
      <vt:lpstr>Arial</vt:lpstr>
      <vt:lpstr>Calibri</vt:lpstr>
      <vt:lpstr>Calibri Light</vt:lpstr>
      <vt:lpstr>Office Theme</vt:lpstr>
      <vt:lpstr>java For문 해결  final 조별과제</vt:lpstr>
      <vt:lpstr>목차</vt:lpstr>
      <vt:lpstr>0 선택받은너 int[] letter={8,12,4,13,2,14,4,5} 짝수만 출력하시오.</vt:lpstr>
      <vt:lpstr>0 선택받은너 int[] letter={8,12,4,13,2,14,4,5} 짝수만 출력하시오.</vt:lpstr>
      <vt:lpstr>리팩토링 소스</vt:lpstr>
      <vt:lpstr>1 큰놈 int[] letter={8,12,4,13,2,14,4,5} 배열의 가장 큰수가 있는 인덱스를 출력하시오.</vt:lpstr>
      <vt:lpstr>1 큰놈 int[] letter={8,12,4,13,2,14,4,5} 배열의 가장 큰수가 있는 인덱스를 출력하시오.</vt:lpstr>
      <vt:lpstr>리팩토링 소스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For문 해결  final 조별과제</dc:title>
  <dc:creator>human-09</dc:creator>
  <cp:lastModifiedBy>human-09</cp:lastModifiedBy>
  <cp:revision>18</cp:revision>
  <dcterms:created xsi:type="dcterms:W3CDTF">2024-02-29T07:14:05Z</dcterms:created>
  <dcterms:modified xsi:type="dcterms:W3CDTF">2024-03-04T00:59:41Z</dcterms:modified>
</cp:coreProperties>
</file>